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A352-9EAF-4539-8113-02D9D499A1C7}" type="datetimeFigureOut">
              <a:rPr kumimoji="1" lang="ja-JP" altLang="en-US" smtClean="0"/>
              <a:t>2011/5/2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C30B6-0E1E-48D7-93C6-AA080FF091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 descr="IMG_98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-24"/>
            <a:ext cx="9986198" cy="6858024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12" name="下矢印 11"/>
          <p:cNvSpPr/>
          <p:nvPr/>
        </p:nvSpPr>
        <p:spPr>
          <a:xfrm>
            <a:off x="4857752" y="4000504"/>
            <a:ext cx="428628" cy="978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3319975" y="4389120"/>
            <a:ext cx="3632431" cy="1167956"/>
          </a:xfrm>
          <a:custGeom>
            <a:avLst/>
            <a:gdLst>
              <a:gd name="connsiteX0" fmla="*/ 211016 w 3632431"/>
              <a:gd name="connsiteY0" fmla="*/ 337625 h 1167956"/>
              <a:gd name="connsiteX1" fmla="*/ 295422 w 3632431"/>
              <a:gd name="connsiteY1" fmla="*/ 379828 h 1167956"/>
              <a:gd name="connsiteX2" fmla="*/ 422031 w 3632431"/>
              <a:gd name="connsiteY2" fmla="*/ 407963 h 1167956"/>
              <a:gd name="connsiteX3" fmla="*/ 478302 w 3632431"/>
              <a:gd name="connsiteY3" fmla="*/ 464234 h 1167956"/>
              <a:gd name="connsiteX4" fmla="*/ 506437 w 3632431"/>
              <a:gd name="connsiteY4" fmla="*/ 506437 h 1167956"/>
              <a:gd name="connsiteX5" fmla="*/ 562708 w 3632431"/>
              <a:gd name="connsiteY5" fmla="*/ 562708 h 1167956"/>
              <a:gd name="connsiteX6" fmla="*/ 618979 w 3632431"/>
              <a:gd name="connsiteY6" fmla="*/ 633046 h 1167956"/>
              <a:gd name="connsiteX7" fmla="*/ 703385 w 3632431"/>
              <a:gd name="connsiteY7" fmla="*/ 689317 h 1167956"/>
              <a:gd name="connsiteX8" fmla="*/ 745588 w 3632431"/>
              <a:gd name="connsiteY8" fmla="*/ 717452 h 1167956"/>
              <a:gd name="connsiteX9" fmla="*/ 787791 w 3632431"/>
              <a:gd name="connsiteY9" fmla="*/ 745588 h 1167956"/>
              <a:gd name="connsiteX10" fmla="*/ 928468 w 3632431"/>
              <a:gd name="connsiteY10" fmla="*/ 773723 h 1167956"/>
              <a:gd name="connsiteX11" fmla="*/ 1195754 w 3632431"/>
              <a:gd name="connsiteY11" fmla="*/ 801858 h 1167956"/>
              <a:gd name="connsiteX12" fmla="*/ 1266093 w 3632431"/>
              <a:gd name="connsiteY12" fmla="*/ 815926 h 1167956"/>
              <a:gd name="connsiteX13" fmla="*/ 1308296 w 3632431"/>
              <a:gd name="connsiteY13" fmla="*/ 829994 h 1167956"/>
              <a:gd name="connsiteX14" fmla="*/ 1659988 w 3632431"/>
              <a:gd name="connsiteY14" fmla="*/ 858129 h 1167956"/>
              <a:gd name="connsiteX15" fmla="*/ 1744394 w 3632431"/>
              <a:gd name="connsiteY15" fmla="*/ 886265 h 1167956"/>
              <a:gd name="connsiteX16" fmla="*/ 2067951 w 3632431"/>
              <a:gd name="connsiteY16" fmla="*/ 858129 h 1167956"/>
              <a:gd name="connsiteX17" fmla="*/ 2152357 w 3632431"/>
              <a:gd name="connsiteY17" fmla="*/ 829994 h 1167956"/>
              <a:gd name="connsiteX18" fmla="*/ 2222696 w 3632431"/>
              <a:gd name="connsiteY18" fmla="*/ 773723 h 1167956"/>
              <a:gd name="connsiteX19" fmla="*/ 2250831 w 3632431"/>
              <a:gd name="connsiteY19" fmla="*/ 731520 h 1167956"/>
              <a:gd name="connsiteX20" fmla="*/ 2335237 w 3632431"/>
              <a:gd name="connsiteY20" fmla="*/ 703385 h 1167956"/>
              <a:gd name="connsiteX21" fmla="*/ 2405576 w 3632431"/>
              <a:gd name="connsiteY21" fmla="*/ 647114 h 1167956"/>
              <a:gd name="connsiteX22" fmla="*/ 2489982 w 3632431"/>
              <a:gd name="connsiteY22" fmla="*/ 618978 h 1167956"/>
              <a:gd name="connsiteX23" fmla="*/ 2532185 w 3632431"/>
              <a:gd name="connsiteY23" fmla="*/ 590843 h 1167956"/>
              <a:gd name="connsiteX24" fmla="*/ 2644727 w 3632431"/>
              <a:gd name="connsiteY24" fmla="*/ 576775 h 1167956"/>
              <a:gd name="connsiteX25" fmla="*/ 2785403 w 3632431"/>
              <a:gd name="connsiteY25" fmla="*/ 534572 h 1167956"/>
              <a:gd name="connsiteX26" fmla="*/ 2869810 w 3632431"/>
              <a:gd name="connsiteY26" fmla="*/ 478302 h 1167956"/>
              <a:gd name="connsiteX27" fmla="*/ 2897945 w 3632431"/>
              <a:gd name="connsiteY27" fmla="*/ 450166 h 1167956"/>
              <a:gd name="connsiteX28" fmla="*/ 2912013 w 3632431"/>
              <a:gd name="connsiteY28" fmla="*/ 407963 h 1167956"/>
              <a:gd name="connsiteX29" fmla="*/ 2954216 w 3632431"/>
              <a:gd name="connsiteY29" fmla="*/ 379828 h 1167956"/>
              <a:gd name="connsiteX30" fmla="*/ 3010487 w 3632431"/>
              <a:gd name="connsiteY30" fmla="*/ 323557 h 1167956"/>
              <a:gd name="connsiteX31" fmla="*/ 3080825 w 3632431"/>
              <a:gd name="connsiteY31" fmla="*/ 267286 h 1167956"/>
              <a:gd name="connsiteX32" fmla="*/ 3108960 w 3632431"/>
              <a:gd name="connsiteY32" fmla="*/ 225083 h 1167956"/>
              <a:gd name="connsiteX33" fmla="*/ 3165231 w 3632431"/>
              <a:gd name="connsiteY33" fmla="*/ 168812 h 1167956"/>
              <a:gd name="connsiteX34" fmla="*/ 3207434 w 3632431"/>
              <a:gd name="connsiteY34" fmla="*/ 84406 h 1167956"/>
              <a:gd name="connsiteX35" fmla="*/ 3249637 w 3632431"/>
              <a:gd name="connsiteY35" fmla="*/ 70338 h 1167956"/>
              <a:gd name="connsiteX36" fmla="*/ 3362179 w 3632431"/>
              <a:gd name="connsiteY36" fmla="*/ 14068 h 1167956"/>
              <a:gd name="connsiteX37" fmla="*/ 3404382 w 3632431"/>
              <a:gd name="connsiteY37" fmla="*/ 0 h 1167956"/>
              <a:gd name="connsiteX38" fmla="*/ 3502856 w 3632431"/>
              <a:gd name="connsiteY38" fmla="*/ 14068 h 1167956"/>
              <a:gd name="connsiteX39" fmla="*/ 3545059 w 3632431"/>
              <a:gd name="connsiteY39" fmla="*/ 28135 h 1167956"/>
              <a:gd name="connsiteX40" fmla="*/ 3559127 w 3632431"/>
              <a:gd name="connsiteY40" fmla="*/ 70338 h 1167956"/>
              <a:gd name="connsiteX41" fmla="*/ 3587262 w 3632431"/>
              <a:gd name="connsiteY41" fmla="*/ 98474 h 1167956"/>
              <a:gd name="connsiteX42" fmla="*/ 3601330 w 3632431"/>
              <a:gd name="connsiteY42" fmla="*/ 140677 h 1167956"/>
              <a:gd name="connsiteX43" fmla="*/ 3629465 w 3632431"/>
              <a:gd name="connsiteY43" fmla="*/ 182880 h 1167956"/>
              <a:gd name="connsiteX44" fmla="*/ 3615397 w 3632431"/>
              <a:gd name="connsiteY44" fmla="*/ 253218 h 1167956"/>
              <a:gd name="connsiteX45" fmla="*/ 3601330 w 3632431"/>
              <a:gd name="connsiteY45" fmla="*/ 309489 h 1167956"/>
              <a:gd name="connsiteX46" fmla="*/ 3545059 w 3632431"/>
              <a:gd name="connsiteY46" fmla="*/ 379828 h 1167956"/>
              <a:gd name="connsiteX47" fmla="*/ 3502856 w 3632431"/>
              <a:gd name="connsiteY47" fmla="*/ 464234 h 1167956"/>
              <a:gd name="connsiteX48" fmla="*/ 3460653 w 3632431"/>
              <a:gd name="connsiteY48" fmla="*/ 478302 h 1167956"/>
              <a:gd name="connsiteX49" fmla="*/ 3446585 w 3632431"/>
              <a:gd name="connsiteY49" fmla="*/ 520505 h 1167956"/>
              <a:gd name="connsiteX50" fmla="*/ 3390314 w 3632431"/>
              <a:gd name="connsiteY50" fmla="*/ 590843 h 1167956"/>
              <a:gd name="connsiteX51" fmla="*/ 3334043 w 3632431"/>
              <a:gd name="connsiteY51" fmla="*/ 661182 h 1167956"/>
              <a:gd name="connsiteX52" fmla="*/ 3263705 w 3632431"/>
              <a:gd name="connsiteY52" fmla="*/ 745588 h 1167956"/>
              <a:gd name="connsiteX53" fmla="*/ 3179299 w 3632431"/>
              <a:gd name="connsiteY53" fmla="*/ 801858 h 1167956"/>
              <a:gd name="connsiteX54" fmla="*/ 3151163 w 3632431"/>
              <a:gd name="connsiteY54" fmla="*/ 829994 h 1167956"/>
              <a:gd name="connsiteX55" fmla="*/ 2785403 w 3632431"/>
              <a:gd name="connsiteY55" fmla="*/ 872197 h 1167956"/>
              <a:gd name="connsiteX56" fmla="*/ 2700997 w 3632431"/>
              <a:gd name="connsiteY56" fmla="*/ 900332 h 1167956"/>
              <a:gd name="connsiteX57" fmla="*/ 2630659 w 3632431"/>
              <a:gd name="connsiteY57" fmla="*/ 956603 h 1167956"/>
              <a:gd name="connsiteX58" fmla="*/ 2546253 w 3632431"/>
              <a:gd name="connsiteY58" fmla="*/ 984738 h 1167956"/>
              <a:gd name="connsiteX59" fmla="*/ 2475914 w 3632431"/>
              <a:gd name="connsiteY59" fmla="*/ 1026942 h 1167956"/>
              <a:gd name="connsiteX60" fmla="*/ 2433711 w 3632431"/>
              <a:gd name="connsiteY60" fmla="*/ 1055077 h 1167956"/>
              <a:gd name="connsiteX61" fmla="*/ 2363373 w 3632431"/>
              <a:gd name="connsiteY61" fmla="*/ 1069145 h 1167956"/>
              <a:gd name="connsiteX62" fmla="*/ 2321170 w 3632431"/>
              <a:gd name="connsiteY62" fmla="*/ 1083212 h 1167956"/>
              <a:gd name="connsiteX63" fmla="*/ 2082019 w 3632431"/>
              <a:gd name="connsiteY63" fmla="*/ 1097280 h 1167956"/>
              <a:gd name="connsiteX64" fmla="*/ 2025748 w 3632431"/>
              <a:gd name="connsiteY64" fmla="*/ 1111348 h 1167956"/>
              <a:gd name="connsiteX65" fmla="*/ 1477108 w 3632431"/>
              <a:gd name="connsiteY65" fmla="*/ 1139483 h 1167956"/>
              <a:gd name="connsiteX66" fmla="*/ 1434905 w 3632431"/>
              <a:gd name="connsiteY66" fmla="*/ 1153551 h 1167956"/>
              <a:gd name="connsiteX67" fmla="*/ 998807 w 3632431"/>
              <a:gd name="connsiteY67" fmla="*/ 1125415 h 1167956"/>
              <a:gd name="connsiteX68" fmla="*/ 914400 w 3632431"/>
              <a:gd name="connsiteY68" fmla="*/ 1097280 h 1167956"/>
              <a:gd name="connsiteX69" fmla="*/ 872197 w 3632431"/>
              <a:gd name="connsiteY69" fmla="*/ 1083212 h 1167956"/>
              <a:gd name="connsiteX70" fmla="*/ 829994 w 3632431"/>
              <a:gd name="connsiteY70" fmla="*/ 1069145 h 1167956"/>
              <a:gd name="connsiteX71" fmla="*/ 773723 w 3632431"/>
              <a:gd name="connsiteY71" fmla="*/ 1041009 h 1167956"/>
              <a:gd name="connsiteX72" fmla="*/ 647114 w 3632431"/>
              <a:gd name="connsiteY72" fmla="*/ 970671 h 1167956"/>
              <a:gd name="connsiteX73" fmla="*/ 604911 w 3632431"/>
              <a:gd name="connsiteY73" fmla="*/ 942535 h 1167956"/>
              <a:gd name="connsiteX74" fmla="*/ 576776 w 3632431"/>
              <a:gd name="connsiteY74" fmla="*/ 900332 h 1167956"/>
              <a:gd name="connsiteX75" fmla="*/ 534573 w 3632431"/>
              <a:gd name="connsiteY75" fmla="*/ 886265 h 1167956"/>
              <a:gd name="connsiteX76" fmla="*/ 464234 w 3632431"/>
              <a:gd name="connsiteY76" fmla="*/ 829994 h 1167956"/>
              <a:gd name="connsiteX77" fmla="*/ 379828 w 3632431"/>
              <a:gd name="connsiteY77" fmla="*/ 801858 h 1167956"/>
              <a:gd name="connsiteX78" fmla="*/ 281354 w 3632431"/>
              <a:gd name="connsiteY78" fmla="*/ 745588 h 1167956"/>
              <a:gd name="connsiteX79" fmla="*/ 196948 w 3632431"/>
              <a:gd name="connsiteY79" fmla="*/ 675249 h 1167956"/>
              <a:gd name="connsiteX80" fmla="*/ 154745 w 3632431"/>
              <a:gd name="connsiteY80" fmla="*/ 661182 h 1167956"/>
              <a:gd name="connsiteX81" fmla="*/ 56271 w 3632431"/>
              <a:gd name="connsiteY81" fmla="*/ 576775 h 1167956"/>
              <a:gd name="connsiteX82" fmla="*/ 28136 w 3632431"/>
              <a:gd name="connsiteY82" fmla="*/ 534572 h 1167956"/>
              <a:gd name="connsiteX83" fmla="*/ 0 w 3632431"/>
              <a:gd name="connsiteY83" fmla="*/ 450166 h 1167956"/>
              <a:gd name="connsiteX84" fmla="*/ 14068 w 3632431"/>
              <a:gd name="connsiteY84" fmla="*/ 393895 h 1167956"/>
              <a:gd name="connsiteX85" fmla="*/ 98474 w 3632431"/>
              <a:gd name="connsiteY85" fmla="*/ 253218 h 1167956"/>
              <a:gd name="connsiteX86" fmla="*/ 140677 w 3632431"/>
              <a:gd name="connsiteY86" fmla="*/ 239151 h 1167956"/>
              <a:gd name="connsiteX87" fmla="*/ 168813 w 3632431"/>
              <a:gd name="connsiteY87" fmla="*/ 211015 h 1167956"/>
              <a:gd name="connsiteX88" fmla="*/ 239151 w 3632431"/>
              <a:gd name="connsiteY88" fmla="*/ 225083 h 1167956"/>
              <a:gd name="connsiteX89" fmla="*/ 295422 w 3632431"/>
              <a:gd name="connsiteY89" fmla="*/ 281354 h 1167956"/>
              <a:gd name="connsiteX90" fmla="*/ 337625 w 3632431"/>
              <a:gd name="connsiteY90" fmla="*/ 309489 h 1167956"/>
              <a:gd name="connsiteX91" fmla="*/ 351693 w 3632431"/>
              <a:gd name="connsiteY91" fmla="*/ 309489 h 116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3632431" h="1167956">
                <a:moveTo>
                  <a:pt x="211016" y="337625"/>
                </a:moveTo>
                <a:cubicBezTo>
                  <a:pt x="349805" y="372320"/>
                  <a:pt x="205836" y="326076"/>
                  <a:pt x="295422" y="379828"/>
                </a:cubicBezTo>
                <a:cubicBezTo>
                  <a:pt x="322058" y="395810"/>
                  <a:pt x="404992" y="405123"/>
                  <a:pt x="422031" y="407963"/>
                </a:cubicBezTo>
                <a:cubicBezTo>
                  <a:pt x="440788" y="426720"/>
                  <a:pt x="463588" y="442163"/>
                  <a:pt x="478302" y="464234"/>
                </a:cubicBezTo>
                <a:cubicBezTo>
                  <a:pt x="487680" y="478302"/>
                  <a:pt x="495434" y="493600"/>
                  <a:pt x="506437" y="506437"/>
                </a:cubicBezTo>
                <a:cubicBezTo>
                  <a:pt x="523700" y="526577"/>
                  <a:pt x="547994" y="540637"/>
                  <a:pt x="562708" y="562708"/>
                </a:cubicBezTo>
                <a:cubicBezTo>
                  <a:pt x="581167" y="590397"/>
                  <a:pt x="592249" y="612999"/>
                  <a:pt x="618979" y="633046"/>
                </a:cubicBezTo>
                <a:cubicBezTo>
                  <a:pt x="646031" y="653335"/>
                  <a:pt x="675250" y="670560"/>
                  <a:pt x="703385" y="689317"/>
                </a:cubicBezTo>
                <a:lnTo>
                  <a:pt x="745588" y="717452"/>
                </a:lnTo>
                <a:cubicBezTo>
                  <a:pt x="759656" y="726831"/>
                  <a:pt x="771751" y="740242"/>
                  <a:pt x="787791" y="745588"/>
                </a:cubicBezTo>
                <a:cubicBezTo>
                  <a:pt x="857113" y="768694"/>
                  <a:pt x="825014" y="760791"/>
                  <a:pt x="928468" y="773723"/>
                </a:cubicBezTo>
                <a:cubicBezTo>
                  <a:pt x="1005584" y="783363"/>
                  <a:pt x="1119735" y="794256"/>
                  <a:pt x="1195754" y="801858"/>
                </a:cubicBezTo>
                <a:cubicBezTo>
                  <a:pt x="1219200" y="806547"/>
                  <a:pt x="1242896" y="810127"/>
                  <a:pt x="1266093" y="815926"/>
                </a:cubicBezTo>
                <a:cubicBezTo>
                  <a:pt x="1280479" y="819523"/>
                  <a:pt x="1293707" y="827341"/>
                  <a:pt x="1308296" y="829994"/>
                </a:cubicBezTo>
                <a:cubicBezTo>
                  <a:pt x="1411485" y="848756"/>
                  <a:pt x="1570221" y="852849"/>
                  <a:pt x="1659988" y="858129"/>
                </a:cubicBezTo>
                <a:cubicBezTo>
                  <a:pt x="1688123" y="867508"/>
                  <a:pt x="1714802" y="888238"/>
                  <a:pt x="1744394" y="886265"/>
                </a:cubicBezTo>
                <a:cubicBezTo>
                  <a:pt x="1993132" y="869682"/>
                  <a:pt x="1885460" y="880941"/>
                  <a:pt x="2067951" y="858129"/>
                </a:cubicBezTo>
                <a:cubicBezTo>
                  <a:pt x="2096086" y="848751"/>
                  <a:pt x="2131386" y="850965"/>
                  <a:pt x="2152357" y="829994"/>
                </a:cubicBezTo>
                <a:cubicBezTo>
                  <a:pt x="2192448" y="789903"/>
                  <a:pt x="2169457" y="809215"/>
                  <a:pt x="2222696" y="773723"/>
                </a:cubicBezTo>
                <a:cubicBezTo>
                  <a:pt x="2232074" y="759655"/>
                  <a:pt x="2236494" y="740481"/>
                  <a:pt x="2250831" y="731520"/>
                </a:cubicBezTo>
                <a:cubicBezTo>
                  <a:pt x="2275980" y="715802"/>
                  <a:pt x="2335237" y="703385"/>
                  <a:pt x="2335237" y="703385"/>
                </a:cubicBezTo>
                <a:cubicBezTo>
                  <a:pt x="2358623" y="679999"/>
                  <a:pt x="2373632" y="661312"/>
                  <a:pt x="2405576" y="647114"/>
                </a:cubicBezTo>
                <a:cubicBezTo>
                  <a:pt x="2432677" y="635069"/>
                  <a:pt x="2465306" y="635429"/>
                  <a:pt x="2489982" y="618978"/>
                </a:cubicBezTo>
                <a:cubicBezTo>
                  <a:pt x="2504050" y="609600"/>
                  <a:pt x="2515874" y="595292"/>
                  <a:pt x="2532185" y="590843"/>
                </a:cubicBezTo>
                <a:cubicBezTo>
                  <a:pt x="2568659" y="580896"/>
                  <a:pt x="2607213" y="581464"/>
                  <a:pt x="2644727" y="576775"/>
                </a:cubicBezTo>
                <a:cubicBezTo>
                  <a:pt x="2747475" y="542526"/>
                  <a:pt x="2700361" y="555833"/>
                  <a:pt x="2785403" y="534572"/>
                </a:cubicBezTo>
                <a:cubicBezTo>
                  <a:pt x="2849918" y="470059"/>
                  <a:pt x="2767602" y="546441"/>
                  <a:pt x="2869810" y="478302"/>
                </a:cubicBezTo>
                <a:cubicBezTo>
                  <a:pt x="2880846" y="470945"/>
                  <a:pt x="2888567" y="459545"/>
                  <a:pt x="2897945" y="450166"/>
                </a:cubicBezTo>
                <a:cubicBezTo>
                  <a:pt x="2902634" y="436098"/>
                  <a:pt x="2902750" y="419542"/>
                  <a:pt x="2912013" y="407963"/>
                </a:cubicBezTo>
                <a:cubicBezTo>
                  <a:pt x="2922575" y="394761"/>
                  <a:pt x="2941379" y="390831"/>
                  <a:pt x="2954216" y="379828"/>
                </a:cubicBezTo>
                <a:cubicBezTo>
                  <a:pt x="2974356" y="362565"/>
                  <a:pt x="2988416" y="338271"/>
                  <a:pt x="3010487" y="323557"/>
                </a:cubicBezTo>
                <a:cubicBezTo>
                  <a:pt x="3041826" y="302665"/>
                  <a:pt x="3057915" y="295924"/>
                  <a:pt x="3080825" y="267286"/>
                </a:cubicBezTo>
                <a:cubicBezTo>
                  <a:pt x="3091387" y="254084"/>
                  <a:pt x="3097957" y="237920"/>
                  <a:pt x="3108960" y="225083"/>
                </a:cubicBezTo>
                <a:cubicBezTo>
                  <a:pt x="3126223" y="204943"/>
                  <a:pt x="3165231" y="168812"/>
                  <a:pt x="3165231" y="168812"/>
                </a:cubicBezTo>
                <a:cubicBezTo>
                  <a:pt x="3174498" y="141011"/>
                  <a:pt x="3182643" y="104239"/>
                  <a:pt x="3207434" y="84406"/>
                </a:cubicBezTo>
                <a:cubicBezTo>
                  <a:pt x="3219013" y="75143"/>
                  <a:pt x="3235569" y="75027"/>
                  <a:pt x="3249637" y="70338"/>
                </a:cubicBezTo>
                <a:cubicBezTo>
                  <a:pt x="3298744" y="21232"/>
                  <a:pt x="3265190" y="46398"/>
                  <a:pt x="3362179" y="14068"/>
                </a:cubicBezTo>
                <a:lnTo>
                  <a:pt x="3404382" y="0"/>
                </a:lnTo>
                <a:cubicBezTo>
                  <a:pt x="3437207" y="4689"/>
                  <a:pt x="3470342" y="7565"/>
                  <a:pt x="3502856" y="14068"/>
                </a:cubicBezTo>
                <a:cubicBezTo>
                  <a:pt x="3517397" y="16976"/>
                  <a:pt x="3534574" y="17650"/>
                  <a:pt x="3545059" y="28135"/>
                </a:cubicBezTo>
                <a:cubicBezTo>
                  <a:pt x="3555545" y="38620"/>
                  <a:pt x="3551498" y="57622"/>
                  <a:pt x="3559127" y="70338"/>
                </a:cubicBezTo>
                <a:cubicBezTo>
                  <a:pt x="3565951" y="81711"/>
                  <a:pt x="3577884" y="89095"/>
                  <a:pt x="3587262" y="98474"/>
                </a:cubicBezTo>
                <a:cubicBezTo>
                  <a:pt x="3591951" y="112542"/>
                  <a:pt x="3594698" y="127414"/>
                  <a:pt x="3601330" y="140677"/>
                </a:cubicBezTo>
                <a:cubicBezTo>
                  <a:pt x="3608891" y="155799"/>
                  <a:pt x="3627368" y="166103"/>
                  <a:pt x="3629465" y="182880"/>
                </a:cubicBezTo>
                <a:cubicBezTo>
                  <a:pt x="3632431" y="206606"/>
                  <a:pt x="3620584" y="229877"/>
                  <a:pt x="3615397" y="253218"/>
                </a:cubicBezTo>
                <a:cubicBezTo>
                  <a:pt x="3611203" y="272092"/>
                  <a:pt x="3608946" y="291718"/>
                  <a:pt x="3601330" y="309489"/>
                </a:cubicBezTo>
                <a:cubicBezTo>
                  <a:pt x="3588022" y="340542"/>
                  <a:pt x="3567746" y="357140"/>
                  <a:pt x="3545059" y="379828"/>
                </a:cubicBezTo>
                <a:cubicBezTo>
                  <a:pt x="3535792" y="407629"/>
                  <a:pt x="3527647" y="444401"/>
                  <a:pt x="3502856" y="464234"/>
                </a:cubicBezTo>
                <a:cubicBezTo>
                  <a:pt x="3491277" y="473497"/>
                  <a:pt x="3474721" y="473613"/>
                  <a:pt x="3460653" y="478302"/>
                </a:cubicBezTo>
                <a:cubicBezTo>
                  <a:pt x="3455964" y="492370"/>
                  <a:pt x="3453217" y="507242"/>
                  <a:pt x="3446585" y="520505"/>
                </a:cubicBezTo>
                <a:cubicBezTo>
                  <a:pt x="3428838" y="556000"/>
                  <a:pt x="3416485" y="564673"/>
                  <a:pt x="3390314" y="590843"/>
                </a:cubicBezTo>
                <a:cubicBezTo>
                  <a:pt x="3362929" y="673003"/>
                  <a:pt x="3397675" y="597550"/>
                  <a:pt x="3334043" y="661182"/>
                </a:cubicBezTo>
                <a:cubicBezTo>
                  <a:pt x="3252763" y="742462"/>
                  <a:pt x="3367413" y="664927"/>
                  <a:pt x="3263705" y="745588"/>
                </a:cubicBezTo>
                <a:cubicBezTo>
                  <a:pt x="3237014" y="766348"/>
                  <a:pt x="3203209" y="777948"/>
                  <a:pt x="3179299" y="801858"/>
                </a:cubicBezTo>
                <a:cubicBezTo>
                  <a:pt x="3169920" y="811237"/>
                  <a:pt x="3163026" y="824062"/>
                  <a:pt x="3151163" y="829994"/>
                </a:cubicBezTo>
                <a:cubicBezTo>
                  <a:pt x="3041931" y="884610"/>
                  <a:pt x="2892924" y="866821"/>
                  <a:pt x="2785403" y="872197"/>
                </a:cubicBezTo>
                <a:cubicBezTo>
                  <a:pt x="2757268" y="881575"/>
                  <a:pt x="2721967" y="879361"/>
                  <a:pt x="2700997" y="900332"/>
                </a:cubicBezTo>
                <a:cubicBezTo>
                  <a:pt x="2677611" y="923719"/>
                  <a:pt x="2662604" y="942405"/>
                  <a:pt x="2630659" y="956603"/>
                </a:cubicBezTo>
                <a:cubicBezTo>
                  <a:pt x="2603558" y="968648"/>
                  <a:pt x="2546253" y="984738"/>
                  <a:pt x="2546253" y="984738"/>
                </a:cubicBezTo>
                <a:cubicBezTo>
                  <a:pt x="2491298" y="1039693"/>
                  <a:pt x="2548961" y="990419"/>
                  <a:pt x="2475914" y="1026942"/>
                </a:cubicBezTo>
                <a:cubicBezTo>
                  <a:pt x="2460792" y="1034503"/>
                  <a:pt x="2449542" y="1049140"/>
                  <a:pt x="2433711" y="1055077"/>
                </a:cubicBezTo>
                <a:cubicBezTo>
                  <a:pt x="2411323" y="1063473"/>
                  <a:pt x="2386569" y="1063346"/>
                  <a:pt x="2363373" y="1069145"/>
                </a:cubicBezTo>
                <a:cubicBezTo>
                  <a:pt x="2348987" y="1072741"/>
                  <a:pt x="2335925" y="1081737"/>
                  <a:pt x="2321170" y="1083212"/>
                </a:cubicBezTo>
                <a:cubicBezTo>
                  <a:pt x="2241711" y="1091158"/>
                  <a:pt x="2161736" y="1092591"/>
                  <a:pt x="2082019" y="1097280"/>
                </a:cubicBezTo>
                <a:cubicBezTo>
                  <a:pt x="2063262" y="1101969"/>
                  <a:pt x="2044707" y="1107556"/>
                  <a:pt x="2025748" y="1111348"/>
                </a:cubicBezTo>
                <a:cubicBezTo>
                  <a:pt x="1835217" y="1149454"/>
                  <a:pt x="1717008" y="1132213"/>
                  <a:pt x="1477108" y="1139483"/>
                </a:cubicBezTo>
                <a:cubicBezTo>
                  <a:pt x="1463040" y="1144172"/>
                  <a:pt x="1449734" y="1153551"/>
                  <a:pt x="1434905" y="1153551"/>
                </a:cubicBezTo>
                <a:cubicBezTo>
                  <a:pt x="1280697" y="1153551"/>
                  <a:pt x="1140612" y="1167956"/>
                  <a:pt x="998807" y="1125415"/>
                </a:cubicBezTo>
                <a:cubicBezTo>
                  <a:pt x="970400" y="1116893"/>
                  <a:pt x="942536" y="1106658"/>
                  <a:pt x="914400" y="1097280"/>
                </a:cubicBezTo>
                <a:lnTo>
                  <a:pt x="872197" y="1083212"/>
                </a:lnTo>
                <a:cubicBezTo>
                  <a:pt x="858129" y="1078523"/>
                  <a:pt x="843257" y="1075777"/>
                  <a:pt x="829994" y="1069145"/>
                </a:cubicBezTo>
                <a:cubicBezTo>
                  <a:pt x="811237" y="1059766"/>
                  <a:pt x="791705" y="1051799"/>
                  <a:pt x="773723" y="1041009"/>
                </a:cubicBezTo>
                <a:cubicBezTo>
                  <a:pt x="652795" y="968452"/>
                  <a:pt x="732001" y="998965"/>
                  <a:pt x="647114" y="970671"/>
                </a:cubicBezTo>
                <a:cubicBezTo>
                  <a:pt x="633046" y="961292"/>
                  <a:pt x="616866" y="954490"/>
                  <a:pt x="604911" y="942535"/>
                </a:cubicBezTo>
                <a:cubicBezTo>
                  <a:pt x="592956" y="930580"/>
                  <a:pt x="589978" y="910894"/>
                  <a:pt x="576776" y="900332"/>
                </a:cubicBezTo>
                <a:cubicBezTo>
                  <a:pt x="565197" y="891069"/>
                  <a:pt x="548641" y="890954"/>
                  <a:pt x="534573" y="886265"/>
                </a:cubicBezTo>
                <a:cubicBezTo>
                  <a:pt x="511187" y="862879"/>
                  <a:pt x="496178" y="844192"/>
                  <a:pt x="464234" y="829994"/>
                </a:cubicBezTo>
                <a:cubicBezTo>
                  <a:pt x="437133" y="817949"/>
                  <a:pt x="379828" y="801858"/>
                  <a:pt x="379828" y="801858"/>
                </a:cubicBezTo>
                <a:cubicBezTo>
                  <a:pt x="299651" y="721681"/>
                  <a:pt x="380543" y="788098"/>
                  <a:pt x="281354" y="745588"/>
                </a:cubicBezTo>
                <a:cubicBezTo>
                  <a:pt x="216920" y="717974"/>
                  <a:pt x="257787" y="715808"/>
                  <a:pt x="196948" y="675249"/>
                </a:cubicBezTo>
                <a:cubicBezTo>
                  <a:pt x="184610" y="667024"/>
                  <a:pt x="168813" y="665871"/>
                  <a:pt x="154745" y="661182"/>
                </a:cubicBezTo>
                <a:cubicBezTo>
                  <a:pt x="86519" y="592956"/>
                  <a:pt x="120545" y="619625"/>
                  <a:pt x="56271" y="576775"/>
                </a:cubicBezTo>
                <a:cubicBezTo>
                  <a:pt x="46893" y="562707"/>
                  <a:pt x="35003" y="550022"/>
                  <a:pt x="28136" y="534572"/>
                </a:cubicBezTo>
                <a:cubicBezTo>
                  <a:pt x="16091" y="507471"/>
                  <a:pt x="0" y="450166"/>
                  <a:pt x="0" y="450166"/>
                </a:cubicBezTo>
                <a:cubicBezTo>
                  <a:pt x="4689" y="431409"/>
                  <a:pt x="8512" y="412414"/>
                  <a:pt x="14068" y="393895"/>
                </a:cubicBezTo>
                <a:cubicBezTo>
                  <a:pt x="27342" y="349647"/>
                  <a:pt x="42027" y="272033"/>
                  <a:pt x="98474" y="253218"/>
                </a:cubicBezTo>
                <a:lnTo>
                  <a:pt x="140677" y="239151"/>
                </a:lnTo>
                <a:cubicBezTo>
                  <a:pt x="150056" y="229772"/>
                  <a:pt x="155683" y="212891"/>
                  <a:pt x="168813" y="211015"/>
                </a:cubicBezTo>
                <a:cubicBezTo>
                  <a:pt x="192483" y="207633"/>
                  <a:pt x="218250" y="213471"/>
                  <a:pt x="239151" y="225083"/>
                </a:cubicBezTo>
                <a:cubicBezTo>
                  <a:pt x="262339" y="237965"/>
                  <a:pt x="273351" y="266640"/>
                  <a:pt x="295422" y="281354"/>
                </a:cubicBezTo>
                <a:cubicBezTo>
                  <a:pt x="309490" y="290732"/>
                  <a:pt x="322503" y="301928"/>
                  <a:pt x="337625" y="309489"/>
                </a:cubicBezTo>
                <a:cubicBezTo>
                  <a:pt x="341819" y="311586"/>
                  <a:pt x="347004" y="309489"/>
                  <a:pt x="351693" y="30948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43240" y="1928802"/>
            <a:ext cx="39290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FFC000"/>
                </a:solidFill>
                <a:latin typeface="AR P黒丸ＰＯＰ体H" pitchFamily="50" charset="-128"/>
                <a:ea typeface="AR P黒丸ＰＯＰ体H" pitchFamily="50" charset="-128"/>
              </a:rPr>
              <a:t>骨</a:t>
            </a:r>
            <a:r>
              <a:rPr lang="ja-JP" altLang="en-US" sz="3200" dirty="0">
                <a:solidFill>
                  <a:srgbClr val="FFC000"/>
                </a:solidFill>
                <a:latin typeface="AR P黒丸ＰＯＰ体H" pitchFamily="50" charset="-128"/>
                <a:ea typeface="AR P黒丸ＰＯＰ体H" pitchFamily="50" charset="-128"/>
              </a:rPr>
              <a:t>の</a:t>
            </a:r>
            <a:r>
              <a:rPr lang="ja-JP" altLang="en-US" sz="3200" dirty="0" smtClean="0">
                <a:solidFill>
                  <a:srgbClr val="FFC000"/>
                </a:solidFill>
                <a:latin typeface="AR P黒丸ＰＯＰ体H" pitchFamily="50" charset="-128"/>
                <a:ea typeface="AR P黒丸ＰＯＰ体H" pitchFamily="50" charset="-128"/>
              </a:rPr>
              <a:t>頂点が２～</a:t>
            </a:r>
            <a:r>
              <a:rPr lang="en-US" altLang="ja-JP" sz="3200" dirty="0" smtClean="0">
                <a:solidFill>
                  <a:srgbClr val="FFC000"/>
                </a:solidFill>
                <a:latin typeface="AR P黒丸ＰＯＰ体H" pitchFamily="50" charset="-128"/>
                <a:ea typeface="AR P黒丸ＰＯＰ体H" pitchFamily="50" charset="-128"/>
              </a:rPr>
              <a:t>3</a:t>
            </a:r>
            <a:r>
              <a:rPr lang="ja-JP" altLang="en-US" sz="3200" dirty="0" smtClean="0">
                <a:solidFill>
                  <a:srgbClr val="FFC000"/>
                </a:solidFill>
                <a:latin typeface="AR P黒丸ＰＯＰ体H" pitchFamily="50" charset="-128"/>
                <a:ea typeface="AR P黒丸ＰＯＰ体H" pitchFamily="50" charset="-128"/>
              </a:rPr>
              <a:t>ｍｍしかない為、骨を拡げる事によりインプラントを埋入可能となる</a:t>
            </a:r>
            <a:endParaRPr kumimoji="1" lang="ja-JP" altLang="en-US" sz="3200" dirty="0">
              <a:solidFill>
                <a:srgbClr val="FFC000"/>
              </a:solidFill>
              <a:latin typeface="AR P黒丸ＰＯＰ体H" pitchFamily="50" charset="-128"/>
              <a:ea typeface="AR P黒丸ＰＯＰ体H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FJ-USER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</dc:creator>
  <cp:lastModifiedBy>k</cp:lastModifiedBy>
  <cp:revision>2</cp:revision>
  <dcterms:created xsi:type="dcterms:W3CDTF">2011-05-02T02:33:24Z</dcterms:created>
  <dcterms:modified xsi:type="dcterms:W3CDTF">2011-05-02T03:18:23Z</dcterms:modified>
</cp:coreProperties>
</file>